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6" r:id="rId1"/>
  </p:sldMasterIdLst>
  <p:sldIdLst>
    <p:sldId id="258" r:id="rId2"/>
    <p:sldId id="261" r:id="rId3"/>
    <p:sldId id="263" r:id="rId4"/>
    <p:sldId id="264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5100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9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1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74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1251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66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19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7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66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1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29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91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229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34B6-F055-4C8D-B714-F9F1761A16CA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FCCD61-FF0B-4A6B-9B64-B1FD48014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7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  <p:sldLayoutId id="2147483959" r:id="rId13"/>
    <p:sldLayoutId id="2147483960" r:id="rId14"/>
    <p:sldLayoutId id="2147483961" r:id="rId15"/>
    <p:sldLayoutId id="214748396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485"/>
            <a:ext cx="1726842" cy="172684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fa-I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name and last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fa-IR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fa-IR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647646" y="424669"/>
            <a:ext cx="7944928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 algn="ctr">
              <a:lnSpc>
                <a:spcPct val="115000"/>
              </a:lnSpc>
              <a:spcAft>
                <a:spcPts val="200"/>
              </a:spcAft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6</a:t>
            </a:r>
            <a:r>
              <a:rPr lang="en-US" sz="2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Iranian Congress of Trace Elements (ICTE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2020)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25-27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February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– 2020 |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Electrochemical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institute- Tehran,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Iran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| 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9937630" y="301925"/>
            <a:ext cx="1647645" cy="1642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آرم دانشگاه </a:t>
            </a:r>
          </a:p>
          <a:p>
            <a:pPr algn="ctr"/>
            <a:r>
              <a:rPr lang="fa-IR" dirty="0" smtClean="0">
                <a:cs typeface="B Nazanin" panose="00000400000000000000" pitchFamily="2" charset="-78"/>
              </a:rPr>
              <a:t>شخص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862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13933" y="2096218"/>
            <a:ext cx="8596669" cy="14319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please use this format to create PowerPoint.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email to the secretariat by 2020/2/23.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0"/>
            <a:ext cx="1300766" cy="1300765"/>
          </a:xfrm>
        </p:spPr>
      </p:pic>
      <p:cxnSp>
        <p:nvCxnSpPr>
          <p:cNvPr id="7" name="Straight Connector 6"/>
          <p:cNvCxnSpPr/>
          <p:nvPr/>
        </p:nvCxnSpPr>
        <p:spPr>
          <a:xfrm>
            <a:off x="496324" y="6351942"/>
            <a:ext cx="8604541" cy="39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6182" y="6371840"/>
            <a:ext cx="882482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>
              <a:lnSpc>
                <a:spcPct val="115000"/>
              </a:lnSpc>
              <a:spcAft>
                <a:spcPts val="2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6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Iranian Congress of Trace Elements (ICTE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2020)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25-27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February - 2020| Electrochemical institute- Tehran, Iran | 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9937630" y="301925"/>
            <a:ext cx="1647645" cy="1642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آرم دانشگاه </a:t>
            </a:r>
          </a:p>
          <a:p>
            <a:pPr algn="ctr"/>
            <a:r>
              <a:rPr lang="fa-IR" dirty="0" smtClean="0">
                <a:cs typeface="B Nazanin" panose="00000400000000000000" pitchFamily="2" charset="-78"/>
              </a:rPr>
              <a:t>شخص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858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13933" y="2096218"/>
            <a:ext cx="8596669" cy="14319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please use this format to create PowerPoint.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email to the secretariat by 2020/2/23.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0"/>
            <a:ext cx="1300766" cy="1300765"/>
          </a:xfrm>
        </p:spPr>
      </p:pic>
      <p:cxnSp>
        <p:nvCxnSpPr>
          <p:cNvPr id="7" name="Straight Connector 6"/>
          <p:cNvCxnSpPr/>
          <p:nvPr/>
        </p:nvCxnSpPr>
        <p:spPr>
          <a:xfrm>
            <a:off x="496324" y="6351942"/>
            <a:ext cx="8604541" cy="39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6182" y="6371840"/>
            <a:ext cx="882482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>
              <a:lnSpc>
                <a:spcPct val="115000"/>
              </a:lnSpc>
              <a:spcAft>
                <a:spcPts val="2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6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Iranian Congress of Trace Elements (ICTE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2020)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25-27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February - 2020| Electrochemical institute- Tehran, Iran | 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9937630" y="301925"/>
            <a:ext cx="1647645" cy="1642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آرم دانشگاه </a:t>
            </a:r>
          </a:p>
          <a:p>
            <a:pPr algn="ctr"/>
            <a:r>
              <a:rPr lang="fa-IR" dirty="0" smtClean="0">
                <a:cs typeface="B Nazanin" panose="00000400000000000000" pitchFamily="2" charset="-78"/>
              </a:rPr>
              <a:t>شخص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15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13933" y="2096218"/>
            <a:ext cx="8596669" cy="14319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please use this format to create PowerPoint.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email to the secretariat by 2020/2/23.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0"/>
            <a:ext cx="1300766" cy="1300765"/>
          </a:xfrm>
        </p:spPr>
      </p:pic>
      <p:cxnSp>
        <p:nvCxnSpPr>
          <p:cNvPr id="7" name="Straight Connector 6"/>
          <p:cNvCxnSpPr/>
          <p:nvPr/>
        </p:nvCxnSpPr>
        <p:spPr>
          <a:xfrm>
            <a:off x="496324" y="6351942"/>
            <a:ext cx="8604541" cy="39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6182" y="6371840"/>
            <a:ext cx="882482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>
              <a:lnSpc>
                <a:spcPct val="115000"/>
              </a:lnSpc>
              <a:spcAft>
                <a:spcPts val="2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6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Iranian Congress of Trace Elements (ICTE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2020)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25-27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February - 2020| Electrochemical institute- Tehran, Iran | 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9937630" y="301925"/>
            <a:ext cx="1647645" cy="1642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آرم دانشگاه </a:t>
            </a:r>
          </a:p>
          <a:p>
            <a:pPr algn="ctr"/>
            <a:r>
              <a:rPr lang="fa-IR" dirty="0" smtClean="0">
                <a:cs typeface="B Nazanin" panose="00000400000000000000" pitchFamily="2" charset="-78"/>
              </a:rPr>
              <a:t>شخص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719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13933" y="2096218"/>
            <a:ext cx="8596669" cy="143198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authors, please use this format to create PowerPoint.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Please email to the secretariat by 2020/2/23.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6" y="0"/>
            <a:ext cx="1300766" cy="1300765"/>
          </a:xfrm>
        </p:spPr>
      </p:pic>
      <p:cxnSp>
        <p:nvCxnSpPr>
          <p:cNvPr id="7" name="Straight Connector 6"/>
          <p:cNvCxnSpPr/>
          <p:nvPr/>
        </p:nvCxnSpPr>
        <p:spPr>
          <a:xfrm>
            <a:off x="496324" y="6351942"/>
            <a:ext cx="8604541" cy="397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86182" y="6371840"/>
            <a:ext cx="8824823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10">
              <a:lnSpc>
                <a:spcPct val="115000"/>
              </a:lnSpc>
              <a:spcAft>
                <a:spcPts val="2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6</a:t>
            </a:r>
            <a:r>
              <a:rPr lang="en-US" sz="1400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Iranian Congress of Trace Elements (ICTE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2020) </a:t>
            </a:r>
            <a:r>
              <a:rPr lang="en-US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25-27 </a:t>
            </a: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</a:rPr>
              <a:t>February - 2020| Electrochemical institute- Tehran, Iran | </a:t>
            </a:r>
            <a:endParaRPr lang="en-US" sz="1400" dirty="0"/>
          </a:p>
        </p:txBody>
      </p:sp>
      <p:sp>
        <p:nvSpPr>
          <p:cNvPr id="6" name="Rounded Rectangle 5"/>
          <p:cNvSpPr/>
          <p:nvPr/>
        </p:nvSpPr>
        <p:spPr>
          <a:xfrm>
            <a:off x="9937630" y="301925"/>
            <a:ext cx="1647645" cy="164240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 smtClean="0">
                <a:cs typeface="B Nazanin" panose="00000400000000000000" pitchFamily="2" charset="-78"/>
              </a:rPr>
              <a:t>آرم دانشگاه </a:t>
            </a:r>
          </a:p>
          <a:p>
            <a:pPr algn="ctr"/>
            <a:r>
              <a:rPr lang="fa-IR" dirty="0" smtClean="0">
                <a:cs typeface="B Nazanin" panose="00000400000000000000" pitchFamily="2" charset="-78"/>
              </a:rPr>
              <a:t>شخص ارائه دهنده</a:t>
            </a: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0024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7473" y="801622"/>
            <a:ext cx="3105022" cy="3344214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6089" y="3279274"/>
            <a:ext cx="3207790" cy="32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8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232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 Nazanin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parinaz</dc:creator>
  <cp:lastModifiedBy>Arman</cp:lastModifiedBy>
  <cp:revision>17</cp:revision>
  <dcterms:created xsi:type="dcterms:W3CDTF">2020-02-01T15:39:20Z</dcterms:created>
  <dcterms:modified xsi:type="dcterms:W3CDTF">2020-02-09T17:36:43Z</dcterms:modified>
</cp:coreProperties>
</file>